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A14F6-9420-46BB-BEAD-B20D71042BE5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782AB-7A9F-4B92-A9FE-B32C8E29A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09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98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78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12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75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19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23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95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08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51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3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96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49B12-90EF-4428-9A1D-0072FA97E882}" type="datetimeFigureOut">
              <a:rPr lang="ru-RU" smtClean="0"/>
              <a:t>29.12.2020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E0BCC-6456-495F-9E58-5ED79A232F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69491" y="2110654"/>
            <a:ext cx="6253018" cy="1029710"/>
          </a:xfrm>
        </p:spPr>
        <p:txBody>
          <a:bodyPr>
            <a:normAutofit/>
          </a:bodyPr>
          <a:lstStyle/>
          <a:p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  <a:endParaRPr lang="ru-RU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39941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приложения «Аналитика сезона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NBA 2019-2020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310238"/>
            <a:ext cx="9716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«Вятский государственный университет»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автоматики и вычислительной техники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электронных вычислительных машин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5345" y="4603653"/>
            <a:ext cx="659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 студент группы ИВТ-23</a:t>
            </a:r>
            <a:r>
              <a:rPr lang="ru-RU" dirty="0" smtClean="0"/>
              <a:t>	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Кудяшев Я.Ю.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7690" y="6271491"/>
            <a:ext cx="139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Киров 2020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0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2546" y="189634"/>
            <a:ext cx="3520208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6472" y="2740025"/>
            <a:ext cx="3401291" cy="1795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Небольшое тестирование, связанное с выявлением «Новичка года» по таблице базы данных и сравнение с реальными данными.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1441306"/>
            <a:ext cx="7325013" cy="31981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1" y="4915933"/>
            <a:ext cx="7325013" cy="16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3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03354" y="500062"/>
            <a:ext cx="2385291" cy="1325563"/>
          </a:xfrm>
        </p:spPr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75073" y="2629188"/>
            <a:ext cx="35028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cbssports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realgm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и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являются аналогами данной программы. На данных сайтах можно найти подробный анализ каждой игры.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" y="2301443"/>
            <a:ext cx="7815525" cy="26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24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4964" y="254289"/>
            <a:ext cx="3512127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29964" y="1825625"/>
            <a:ext cx="25238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сегодняшний день программа полностью соответствует требованиям, представленным ранее, и с её помощью можно проводить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аналитику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сезона НБА 2019-2020: выделять лучших и худших игроков на разных участках игрового  поля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6" y="1448574"/>
            <a:ext cx="8125267" cy="493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4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4300" y="272761"/>
            <a:ext cx="6883400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предметной области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dn.prognozist.ru/posts/2020-04/1587405176_d181d182d0b0d19ed0bad196-1_w1400h86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6" y="1714789"/>
            <a:ext cx="7034495" cy="4351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18764" y="1997632"/>
            <a:ext cx="31588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Сегодняшний мир сложно представить без спорта и спортивных мероприятий. Спортивная индустрия насчитывает огромное количество различных видов спорта, таких как  футбол, баскетбол, хоккей и другие. Данный проект посвящён баскетболу, а именно – сезону НБА 2019-2020. </a:t>
            </a:r>
          </a:p>
        </p:txBody>
      </p:sp>
    </p:spTree>
    <p:extLst>
      <p:ext uri="{BB962C8B-B14F-4D97-AF65-F5344CB8AC3E}">
        <p14:creationId xmlns:p14="http://schemas.microsoft.com/office/powerpoint/2010/main" val="265944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72772" y="291234"/>
            <a:ext cx="6846455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предметной области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8" y="1520824"/>
            <a:ext cx="7408948" cy="4630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8137236" y="2251070"/>
            <a:ext cx="36668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НБА (Национальная баскетбольная ассоциация) -мужская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профессиональная баскетбольная лига Северной Америки, в частности, США и Канады. Входит в четвёрку главных профессиональных спортивных лиг Северной Америки, наряду с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НХЛ,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МЛБ и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НФЛ.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37609" y="254289"/>
            <a:ext cx="6116782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программы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35636" y="1825625"/>
            <a:ext cx="3318164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назначением разрабатываемой программы является облегчение работы спортивным аналитикам НБА.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Этого удалось добиться путём включения в программу полной базы данных игроков НБА и их статистики за 2019-2020 сезон.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7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23754" y="318943"/>
            <a:ext cx="6144491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программы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0" y="1644506"/>
            <a:ext cx="7915419" cy="4674090"/>
          </a:xfrm>
        </p:spPr>
      </p:pic>
      <p:sp>
        <p:nvSpPr>
          <p:cNvPr id="5" name="TextBox 4"/>
          <p:cNvSpPr txBox="1"/>
          <p:nvPr/>
        </p:nvSpPr>
        <p:spPr>
          <a:xfrm>
            <a:off x="8691418" y="3113088"/>
            <a:ext cx="324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Меню программы представляет из себя макет, содержащий логотипы всех команд НБА.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2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88361" y="198870"/>
            <a:ext cx="6116782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программы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1" y="1391515"/>
            <a:ext cx="7951835" cy="4930138"/>
          </a:xfrm>
        </p:spPr>
      </p:pic>
      <p:sp>
        <p:nvSpPr>
          <p:cNvPr id="5" name="TextBox 4"/>
          <p:cNvSpPr txBox="1"/>
          <p:nvPr/>
        </p:nvSpPr>
        <p:spPr>
          <a:xfrm>
            <a:off x="9125528" y="2641600"/>
            <a:ext cx="2170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эффективности для каждой команды, строящиеся на основе полей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FG%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3P%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3027" y="309707"/>
            <a:ext cx="7011555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программы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98972" y="1654031"/>
            <a:ext cx="2969779" cy="3721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база данных всех игроков. Возможность поиска по базе данных, сортировка статистики и сортировка по важным критериям НБА.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9" y="1422688"/>
            <a:ext cx="8530070" cy="50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2518" y="365125"/>
            <a:ext cx="7686964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функционирования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61382" y="2300215"/>
            <a:ext cx="3983182" cy="3402157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большей части программы происходит вызов и обработка событий: нажатие на изображение и открытие таблицы базы данных. Суть второго алгоритма заключается в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графиков по данным из базы данных для каждой команды.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26" y="1557063"/>
            <a:ext cx="5445696" cy="4888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35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2372" y="263525"/>
            <a:ext cx="8167255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среды программирования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05091" y="2721553"/>
            <a:ext cx="3068782" cy="1998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Delphi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обладает всем необходимым функционалом для реализации программы. К тому же, он хорошо известен с первого курса.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www.h-delphi.ru/wp-content/uploads/2018/11/cropped-2548-2375-thick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9" y="1424565"/>
            <a:ext cx="7098764" cy="51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4255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384</Words>
  <Application>Microsoft Office PowerPoint</Application>
  <PresentationFormat>Широкоэкранный</PresentationFormat>
  <Paragraphs>32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Курсовой проект</vt:lpstr>
      <vt:lpstr>Обзор предметной области</vt:lpstr>
      <vt:lpstr>Обзор предметной области</vt:lpstr>
      <vt:lpstr>Назначение программы</vt:lpstr>
      <vt:lpstr>Функционал программы</vt:lpstr>
      <vt:lpstr>Функционал программы</vt:lpstr>
      <vt:lpstr>Функционал программы</vt:lpstr>
      <vt:lpstr>Алгоритмы функционирования</vt:lpstr>
      <vt:lpstr>Выбор среды программирования</vt:lpstr>
      <vt:lpstr>Тестирование</vt:lpstr>
      <vt:lpstr>Аналоги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Ярослав Кудяшев</dc:creator>
  <cp:lastModifiedBy>Ярослав Кудяшев</cp:lastModifiedBy>
  <cp:revision>24</cp:revision>
  <dcterms:created xsi:type="dcterms:W3CDTF">2020-12-29T12:56:47Z</dcterms:created>
  <dcterms:modified xsi:type="dcterms:W3CDTF">2020-12-29T19:08:04Z</dcterms:modified>
</cp:coreProperties>
</file>